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3" r:id="rId1"/>
  </p:sldMasterIdLst>
  <p:sldIdLst>
    <p:sldId id="256" r:id="rId2"/>
    <p:sldId id="273" r:id="rId3"/>
    <p:sldId id="263" r:id="rId4"/>
    <p:sldId id="264" r:id="rId5"/>
    <p:sldId id="274" r:id="rId6"/>
    <p:sldId id="275" r:id="rId7"/>
    <p:sldId id="280" r:id="rId8"/>
    <p:sldId id="277" r:id="rId9"/>
    <p:sldId id="278" r:id="rId10"/>
    <p:sldId id="281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5" d="100"/>
          <a:sy n="65" d="100"/>
        </p:scale>
        <p:origin x="66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6/30/2020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785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242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7139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553394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5673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6/30/2020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6334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6/30/2020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9698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69177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337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135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375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580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6/30/2020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730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6/30/2020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386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6/30/2020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889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060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506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6/30/2020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0533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96" r:id="rId13"/>
    <p:sldLayoutId id="2147483697" r:id="rId14"/>
    <p:sldLayoutId id="2147483698" r:id="rId15"/>
    <p:sldLayoutId id="2147483699" r:id="rId16"/>
    <p:sldLayoutId id="2147483700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02516" y="1501591"/>
            <a:ext cx="9602787" cy="2434856"/>
          </a:xfrm>
        </p:spPr>
        <p:txBody>
          <a:bodyPr/>
          <a:lstStyle/>
          <a:p>
            <a:pPr algn="ctr"/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請來請來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以馬內利</a:t>
            </a:r>
            <a:br>
              <a:rPr lang="en-PH" altLang="zh-TW" sz="4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4000" b="1" dirty="0">
                <a:solidFill>
                  <a:schemeClr val="bg1"/>
                </a:solidFill>
                <a:latin typeface="Candara" panose="020E0502030303020204" pitchFamily="34" charset="0"/>
              </a:rPr>
              <a:t>O Come, o come, </a:t>
            </a:r>
            <a:r>
              <a:rPr lang="en-US" altLang="zh-TW" sz="40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emmanuel</a:t>
            </a:r>
            <a:endParaRPr lang="en-US" sz="4000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3039" y="111642"/>
            <a:ext cx="9420631" cy="663471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歡喜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歡喜</a:t>
            </a:r>
            <a:r>
              <a:rPr lang="zh-TW" altLang="en-US" sz="3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以馬內利</a:t>
            </a:r>
            <a:r>
              <a:rPr lang="zh-TW" altLang="en-US" sz="3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8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US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-hi,   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US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-hi,           I-  ma-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loe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 li,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以色列啊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主要來臨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I-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sek-liat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ah,     Chu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beh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-lim.</a:t>
            </a: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Rejoice! Rejoice! Emmanuel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Shall come to thee, O Israel.</a:t>
            </a:r>
          </a:p>
        </p:txBody>
      </p:sp>
    </p:spTree>
    <p:extLst>
      <p:ext uri="{BB962C8B-B14F-4D97-AF65-F5344CB8AC3E}">
        <p14:creationId xmlns:p14="http://schemas.microsoft.com/office/powerpoint/2010/main" val="38325064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170121"/>
            <a:ext cx="8915400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請來請來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以馬內利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Chhia</a:t>
            </a:r>
            <a:r>
              <a:rPr lang="en-PH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-lai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Chhia</a:t>
            </a:r>
            <a:r>
              <a:rPr lang="en-PH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-lai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  I-  ma-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loe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 li,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救贖以色列衆子兒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Kiu-siok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I-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sek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liat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cheng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kia</a:t>
            </a:r>
            <a:r>
              <a:rPr lang="en-PH" sz="3500" b="1" baseline="30000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-ji,</a:t>
            </a: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1. O come, O come Emmanuel,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And ransom captive Israel,</a:t>
            </a:r>
          </a:p>
        </p:txBody>
      </p:sp>
    </p:spTree>
    <p:extLst>
      <p:ext uri="{BB962C8B-B14F-4D97-AF65-F5344CB8AC3E}">
        <p14:creationId xmlns:p14="http://schemas.microsoft.com/office/powerpoint/2010/main" val="3647349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7548" y="170121"/>
            <a:ext cx="8915400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伊受遷移失志傷心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I  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chhian-i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sit- chi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siong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-sim,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擧頭盼望聖子降臨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Kiah-thau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phan-bang Seng-Kia</a:t>
            </a:r>
            <a:r>
              <a:rPr lang="en-US" sz="3500" b="1" baseline="30000" dirty="0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kang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-lim.</a:t>
            </a:r>
          </a:p>
          <a:p>
            <a:pPr marL="0" indent="0" algn="ctr">
              <a:buNone/>
            </a:pPr>
            <a:endParaRPr lang="en-US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That mourns in lonely exile here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Until the Son of God appear.</a:t>
            </a:r>
          </a:p>
        </p:txBody>
      </p:sp>
    </p:spTree>
    <p:extLst>
      <p:ext uri="{BB962C8B-B14F-4D97-AF65-F5344CB8AC3E}">
        <p14:creationId xmlns:p14="http://schemas.microsoft.com/office/powerpoint/2010/main" val="1779519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8291" y="111642"/>
            <a:ext cx="9420631" cy="663471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歡喜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歡喜</a:t>
            </a:r>
            <a:r>
              <a:rPr lang="zh-TW" altLang="en-US" sz="3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以馬內利</a:t>
            </a:r>
            <a:r>
              <a:rPr lang="zh-TW" altLang="en-US" sz="3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8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US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hi,   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US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hi,        I-    ma-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loe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  li,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以色列啊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主要來臨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I- 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sek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liat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ah,     Chu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beh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 lim.</a:t>
            </a: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Rejoice! Rejoice! Emmanuel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Shall come to thee, O Israel.</a:t>
            </a:r>
          </a:p>
        </p:txBody>
      </p:sp>
    </p:spTree>
    <p:extLst>
      <p:ext uri="{BB962C8B-B14F-4D97-AF65-F5344CB8AC3E}">
        <p14:creationId xmlns:p14="http://schemas.microsoft.com/office/powerpoint/2010/main" val="10650016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8050" y="138224"/>
            <a:ext cx="8915400" cy="658155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請來請來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耶西根枝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Chhia</a:t>
            </a:r>
            <a:r>
              <a:rPr lang="en-PH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-lai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Chhia</a:t>
            </a:r>
            <a:r>
              <a:rPr lang="en-PH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-lai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 se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釋放撒但手內百姓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Thau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-pang sat-tan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chhiu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peh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-si</a:t>
            </a:r>
            <a:r>
              <a:rPr lang="en-US" sz="3500" b="1" baseline="30000" dirty="0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2. O come, Thou rod of Jesse free.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Thine own from Satan’s tyranny;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28724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8051" y="170121"/>
            <a:ext cx="8915400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救咱脫離地獄永死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thoat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-li 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te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gek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免得死亡永遠勝利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Bian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 tit 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  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bo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eng-oan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seng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-li.</a:t>
            </a:r>
          </a:p>
          <a:p>
            <a:pPr marL="0" indent="0" algn="ctr">
              <a:buNone/>
            </a:pPr>
            <a:endParaRPr lang="en-US" altLang="zh-TW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From depths of hell Thy people save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And give them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vic-tr’y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o’er the grave.</a:t>
            </a:r>
          </a:p>
        </p:txBody>
      </p:sp>
    </p:spTree>
    <p:extLst>
      <p:ext uri="{BB962C8B-B14F-4D97-AF65-F5344CB8AC3E}">
        <p14:creationId xmlns:p14="http://schemas.microsoft.com/office/powerpoint/2010/main" val="11934626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59516" y="111642"/>
            <a:ext cx="9420631" cy="663471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歡喜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歡喜</a:t>
            </a:r>
            <a:r>
              <a:rPr lang="zh-TW" altLang="en-US" sz="38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以馬內利</a:t>
            </a:r>
            <a:r>
              <a:rPr lang="zh-TW" altLang="en-US" sz="3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8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US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-hi,    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US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-hi,        I-   ma-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loe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 li,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以色列啊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主要來臨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I-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sek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liat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ah,    Chu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beh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 lim.</a:t>
            </a: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Rejoice! Rejoice! Emmanuel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Shall come to thee, O Israel.</a:t>
            </a:r>
          </a:p>
        </p:txBody>
      </p:sp>
    </p:spTree>
    <p:extLst>
      <p:ext uri="{BB962C8B-B14F-4D97-AF65-F5344CB8AC3E}">
        <p14:creationId xmlns:p14="http://schemas.microsoft.com/office/powerpoint/2010/main" val="18459662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7831" y="138224"/>
            <a:ext cx="8915400" cy="658155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3. 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請來請來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大闢鎖匙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Chhia</a:t>
            </a:r>
            <a:r>
              <a:rPr lang="en-PH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-lai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Chhia</a:t>
            </a:r>
            <a:r>
              <a:rPr lang="en-PH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-lai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 Tai- pit  so-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恩典的門已經大開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Un- tian  e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mng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keng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toa-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khui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3. O come, Thou Dayspring, come and cheer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Our spirits by Thine advent here;</a:t>
            </a:r>
          </a:p>
        </p:txBody>
      </p:sp>
    </p:spTree>
    <p:extLst>
      <p:ext uri="{BB962C8B-B14F-4D97-AF65-F5344CB8AC3E}">
        <p14:creationId xmlns:p14="http://schemas.microsoft.com/office/powerpoint/2010/main" val="15042518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170121"/>
            <a:ext cx="8915400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通天的路為咱預備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Thong-thi</a:t>
            </a:r>
            <a:r>
              <a:rPr lang="en-US" altLang="zh-TW" sz="3500" b="1" baseline="30000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e    lo    ka 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u-   pi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當信靠祂不免訝疑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Tioh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sin-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kho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I     m-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bian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giau-gi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O drive away the shades of night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And pierce the clouds and bring us light.</a:t>
            </a:r>
          </a:p>
        </p:txBody>
      </p:sp>
    </p:spTree>
    <p:extLst>
      <p:ext uri="{BB962C8B-B14F-4D97-AF65-F5344CB8AC3E}">
        <p14:creationId xmlns:p14="http://schemas.microsoft.com/office/powerpoint/2010/main" val="79931324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1142</TotalTime>
  <Words>491</Words>
  <Application>Microsoft Office PowerPoint</Application>
  <PresentationFormat>Widescreen</PresentationFormat>
  <Paragraphs>64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DFKai-SB</vt:lpstr>
      <vt:lpstr>Arial</vt:lpstr>
      <vt:lpstr>Candara</vt:lpstr>
      <vt:lpstr>Tw Cen MT</vt:lpstr>
      <vt:lpstr>Circuit</vt:lpstr>
      <vt:lpstr>請來請來，以馬內利 O Come, o come, emmanuel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131</cp:revision>
  <dcterms:created xsi:type="dcterms:W3CDTF">2020-01-10T06:25:13Z</dcterms:created>
  <dcterms:modified xsi:type="dcterms:W3CDTF">2020-06-30T08:03:22Z</dcterms:modified>
</cp:coreProperties>
</file>